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الرابعة</a:t>
            </a:r>
          </a:p>
          <a:p>
            <a:pPr algn="ctr"/>
            <a:r>
              <a:rPr lang="ar-SA" dirty="0"/>
              <a:t>تاريخ اللغة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8BBC-7765-4164-9536-3C6DA9E6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Modern English. Morphology</a:t>
            </a:r>
            <a:b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word formation process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4206-CF1D-4DAF-887B-B7AC16B9E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Inflection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Affixation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Composition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Back-formations and blends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9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Inflection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D58119-60C3-4ECB-A9CB-F6C25C68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Modern English nouns, pronouns, and verbs are inflected.</a:t>
            </a: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Adjectives, adverbs, prepositions, conjunctions, and interjections are invariable.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Most English nouns have plural inflection in (-e)s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 this form shows variations in pronunciation: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iz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804" y="411779"/>
            <a:ext cx="10515600" cy="801202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forms of verbs are not complex.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strong verbs have a specific number of forms for examples see p. 38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weak verbs have specific number of forms, for examples see p.38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addition to the above inflections, English employs two other main morphological (structural) processes—affixation and composition.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and two subsidiary ones—back formation and blend.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Affixation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Prefixation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Suffixation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 may be: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native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Greek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Latin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examples: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overdo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thesis)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Supersede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Modern technologists greatly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favour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the neo-Hellenic prefixes  like macro-“long, large,”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At the same time, one suffix can perform many functions like –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for people and things . See page 40 for details.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196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Modern English. Morphology word formation process</vt:lpstr>
      <vt:lpstr>Inflection</vt:lpstr>
      <vt:lpstr>PowerPoint Presentation</vt:lpstr>
      <vt:lpstr>Affixation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8</cp:revision>
  <dcterms:created xsi:type="dcterms:W3CDTF">2020-03-18T12:46:15Z</dcterms:created>
  <dcterms:modified xsi:type="dcterms:W3CDTF">2020-03-18T19:29:31Z</dcterms:modified>
</cp:coreProperties>
</file>